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8" r:id="rId3"/>
    <p:sldId id="274" r:id="rId4"/>
    <p:sldId id="275" r:id="rId5"/>
    <p:sldId id="279" r:id="rId6"/>
    <p:sldId id="280" r:id="rId7"/>
    <p:sldId id="281" r:id="rId8"/>
    <p:sldId id="282" r:id="rId9"/>
    <p:sldId id="283" r:id="rId10"/>
    <p:sldId id="284" r:id="rId11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3"/>
      <p:bold r:id="rId14"/>
    </p:embeddedFont>
    <p:embeddedFont>
      <p:font typeface="Source Code Pro" panose="020B0509030403020204" pitchFamily="49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Sellick" userId="615f967c-3b5a-4687-a8cb-23afb3c5df62" providerId="ADAL" clId="{D59A14A3-B867-45B4-82B7-EDD5427F27E4}"/>
    <pc:docChg chg="undo custSel addSld delSld">
      <pc:chgData name="Stacey Sellick" userId="615f967c-3b5a-4687-a8cb-23afb3c5df62" providerId="ADAL" clId="{D59A14A3-B867-45B4-82B7-EDD5427F27E4}" dt="2024-10-16T08:49:36.170" v="26" actId="47"/>
      <pc:docMkLst>
        <pc:docMk/>
      </pc:docMkLst>
      <pc:sldChg chg="del">
        <pc:chgData name="Stacey Sellick" userId="615f967c-3b5a-4687-a8cb-23afb3c5df62" providerId="ADAL" clId="{D59A14A3-B867-45B4-82B7-EDD5427F27E4}" dt="2024-10-16T08:48:14.156" v="0" actId="47"/>
        <pc:sldMkLst>
          <pc:docMk/>
          <pc:sldMk cId="0" sldId="257"/>
        </pc:sldMkLst>
      </pc:sldChg>
      <pc:sldChg chg="del">
        <pc:chgData name="Stacey Sellick" userId="615f967c-3b5a-4687-a8cb-23afb3c5df62" providerId="ADAL" clId="{D59A14A3-B867-45B4-82B7-EDD5427F27E4}" dt="2024-10-16T08:48:15.509" v="1" actId="47"/>
        <pc:sldMkLst>
          <pc:docMk/>
          <pc:sldMk cId="0" sldId="258"/>
        </pc:sldMkLst>
      </pc:sldChg>
      <pc:sldChg chg="del">
        <pc:chgData name="Stacey Sellick" userId="615f967c-3b5a-4687-a8cb-23afb3c5df62" providerId="ADAL" clId="{D59A14A3-B867-45B4-82B7-EDD5427F27E4}" dt="2024-10-16T08:48:16.375" v="2" actId="47"/>
        <pc:sldMkLst>
          <pc:docMk/>
          <pc:sldMk cId="0" sldId="259"/>
        </pc:sldMkLst>
      </pc:sldChg>
      <pc:sldChg chg="del">
        <pc:chgData name="Stacey Sellick" userId="615f967c-3b5a-4687-a8cb-23afb3c5df62" providerId="ADAL" clId="{D59A14A3-B867-45B4-82B7-EDD5427F27E4}" dt="2024-10-16T08:48:17.412" v="3" actId="47"/>
        <pc:sldMkLst>
          <pc:docMk/>
          <pc:sldMk cId="0" sldId="260"/>
        </pc:sldMkLst>
      </pc:sldChg>
      <pc:sldChg chg="del">
        <pc:chgData name="Stacey Sellick" userId="615f967c-3b5a-4687-a8cb-23afb3c5df62" providerId="ADAL" clId="{D59A14A3-B867-45B4-82B7-EDD5427F27E4}" dt="2024-10-16T08:48:19.108" v="4" actId="47"/>
        <pc:sldMkLst>
          <pc:docMk/>
          <pc:sldMk cId="0" sldId="261"/>
        </pc:sldMkLst>
      </pc:sldChg>
      <pc:sldChg chg="del">
        <pc:chgData name="Stacey Sellick" userId="615f967c-3b5a-4687-a8cb-23afb3c5df62" providerId="ADAL" clId="{D59A14A3-B867-45B4-82B7-EDD5427F27E4}" dt="2024-10-16T08:48:20.620" v="5" actId="47"/>
        <pc:sldMkLst>
          <pc:docMk/>
          <pc:sldMk cId="0" sldId="262"/>
        </pc:sldMkLst>
      </pc:sldChg>
      <pc:sldChg chg="del">
        <pc:chgData name="Stacey Sellick" userId="615f967c-3b5a-4687-a8cb-23afb3c5df62" providerId="ADAL" clId="{D59A14A3-B867-45B4-82B7-EDD5427F27E4}" dt="2024-10-16T08:48:21.711" v="6" actId="47"/>
        <pc:sldMkLst>
          <pc:docMk/>
          <pc:sldMk cId="0" sldId="263"/>
        </pc:sldMkLst>
      </pc:sldChg>
      <pc:sldChg chg="del">
        <pc:chgData name="Stacey Sellick" userId="615f967c-3b5a-4687-a8cb-23afb3c5df62" providerId="ADAL" clId="{D59A14A3-B867-45B4-82B7-EDD5427F27E4}" dt="2024-10-16T08:48:22.661" v="7" actId="47"/>
        <pc:sldMkLst>
          <pc:docMk/>
          <pc:sldMk cId="0" sldId="264"/>
        </pc:sldMkLst>
      </pc:sldChg>
      <pc:sldChg chg="add del">
        <pc:chgData name="Stacey Sellick" userId="615f967c-3b5a-4687-a8cb-23afb3c5df62" providerId="ADAL" clId="{D59A14A3-B867-45B4-82B7-EDD5427F27E4}" dt="2024-10-16T08:48:44.314" v="15" actId="47"/>
        <pc:sldMkLst>
          <pc:docMk/>
          <pc:sldMk cId="0" sldId="265"/>
        </pc:sldMkLst>
      </pc:sldChg>
      <pc:sldChg chg="add del">
        <pc:chgData name="Stacey Sellick" userId="615f967c-3b5a-4687-a8cb-23afb3c5df62" providerId="ADAL" clId="{D59A14A3-B867-45B4-82B7-EDD5427F27E4}" dt="2024-10-16T08:48:42.158" v="14" actId="47"/>
        <pc:sldMkLst>
          <pc:docMk/>
          <pc:sldMk cId="0" sldId="266"/>
        </pc:sldMkLst>
      </pc:sldChg>
      <pc:sldChg chg="add del">
        <pc:chgData name="Stacey Sellick" userId="615f967c-3b5a-4687-a8cb-23afb3c5df62" providerId="ADAL" clId="{D59A14A3-B867-45B4-82B7-EDD5427F27E4}" dt="2024-10-16T08:48:46.978" v="16" actId="47"/>
        <pc:sldMkLst>
          <pc:docMk/>
          <pc:sldMk cId="0" sldId="267"/>
        </pc:sldMkLst>
      </pc:sldChg>
      <pc:sldChg chg="del">
        <pc:chgData name="Stacey Sellick" userId="615f967c-3b5a-4687-a8cb-23afb3c5df62" providerId="ADAL" clId="{D59A14A3-B867-45B4-82B7-EDD5427F27E4}" dt="2024-10-16T08:48:52.697" v="17" actId="47"/>
        <pc:sldMkLst>
          <pc:docMk/>
          <pc:sldMk cId="0" sldId="269"/>
        </pc:sldMkLst>
      </pc:sldChg>
      <pc:sldChg chg="del">
        <pc:chgData name="Stacey Sellick" userId="615f967c-3b5a-4687-a8cb-23afb3c5df62" providerId="ADAL" clId="{D59A14A3-B867-45B4-82B7-EDD5427F27E4}" dt="2024-10-16T08:48:54.193" v="18" actId="47"/>
        <pc:sldMkLst>
          <pc:docMk/>
          <pc:sldMk cId="0" sldId="270"/>
        </pc:sldMkLst>
      </pc:sldChg>
      <pc:sldChg chg="del">
        <pc:chgData name="Stacey Sellick" userId="615f967c-3b5a-4687-a8cb-23afb3c5df62" providerId="ADAL" clId="{D59A14A3-B867-45B4-82B7-EDD5427F27E4}" dt="2024-10-16T08:48:55.856" v="19" actId="47"/>
        <pc:sldMkLst>
          <pc:docMk/>
          <pc:sldMk cId="0" sldId="271"/>
        </pc:sldMkLst>
      </pc:sldChg>
      <pc:sldChg chg="del">
        <pc:chgData name="Stacey Sellick" userId="615f967c-3b5a-4687-a8cb-23afb3c5df62" providerId="ADAL" clId="{D59A14A3-B867-45B4-82B7-EDD5427F27E4}" dt="2024-10-16T08:48:56.887" v="20" actId="47"/>
        <pc:sldMkLst>
          <pc:docMk/>
          <pc:sldMk cId="0" sldId="272"/>
        </pc:sldMkLst>
      </pc:sldChg>
      <pc:sldChg chg="del">
        <pc:chgData name="Stacey Sellick" userId="615f967c-3b5a-4687-a8cb-23afb3c5df62" providerId="ADAL" clId="{D59A14A3-B867-45B4-82B7-EDD5427F27E4}" dt="2024-10-16T08:48:58.551" v="21" actId="47"/>
        <pc:sldMkLst>
          <pc:docMk/>
          <pc:sldMk cId="0" sldId="273"/>
        </pc:sldMkLst>
      </pc:sldChg>
      <pc:sldChg chg="del">
        <pc:chgData name="Stacey Sellick" userId="615f967c-3b5a-4687-a8cb-23afb3c5df62" providerId="ADAL" clId="{D59A14A3-B867-45B4-82B7-EDD5427F27E4}" dt="2024-10-16T08:49:16.037" v="22" actId="47"/>
        <pc:sldMkLst>
          <pc:docMk/>
          <pc:sldMk cId="0" sldId="276"/>
        </pc:sldMkLst>
      </pc:sldChg>
      <pc:sldChg chg="del">
        <pc:chgData name="Stacey Sellick" userId="615f967c-3b5a-4687-a8cb-23afb3c5df62" providerId="ADAL" clId="{D59A14A3-B867-45B4-82B7-EDD5427F27E4}" dt="2024-10-16T08:49:17.481" v="23" actId="47"/>
        <pc:sldMkLst>
          <pc:docMk/>
          <pc:sldMk cId="0" sldId="277"/>
        </pc:sldMkLst>
      </pc:sldChg>
      <pc:sldChg chg="del">
        <pc:chgData name="Stacey Sellick" userId="615f967c-3b5a-4687-a8cb-23afb3c5df62" providerId="ADAL" clId="{D59A14A3-B867-45B4-82B7-EDD5427F27E4}" dt="2024-10-16T08:49:18.619" v="24" actId="47"/>
        <pc:sldMkLst>
          <pc:docMk/>
          <pc:sldMk cId="0" sldId="278"/>
        </pc:sldMkLst>
      </pc:sldChg>
      <pc:sldChg chg="del">
        <pc:chgData name="Stacey Sellick" userId="615f967c-3b5a-4687-a8cb-23afb3c5df62" providerId="ADAL" clId="{D59A14A3-B867-45B4-82B7-EDD5427F27E4}" dt="2024-10-16T08:49:34.705" v="25" actId="47"/>
        <pc:sldMkLst>
          <pc:docMk/>
          <pc:sldMk cId="0" sldId="285"/>
        </pc:sldMkLst>
      </pc:sldChg>
      <pc:sldChg chg="del">
        <pc:chgData name="Stacey Sellick" userId="615f967c-3b5a-4687-a8cb-23afb3c5df62" providerId="ADAL" clId="{D59A14A3-B867-45B4-82B7-EDD5427F27E4}" dt="2024-10-16T08:49:36.170" v="26" actId="47"/>
        <pc:sldMkLst>
          <pc:docMk/>
          <pc:sldMk cId="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3f2edc9d5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3f2edc9d5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3f2edc9d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3f2edc9d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3f2edc9d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3f2edc9d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3f2edc9d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63f2edc9d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3f2edc9d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3f2edc9d5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3f2edc9d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3f2edc9d5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3f2edc9d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3f2edc9d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63f2edc9d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63f2edc9d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3f2edc9d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63f2edc9d5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you revise?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Retrieval practice</a:t>
            </a:r>
            <a:endParaRPr/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400" y="1057550"/>
            <a:ext cx="6547638" cy="408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213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best ways to revise?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know </a:t>
            </a:r>
            <a:r>
              <a:rPr lang="en-GB" u="sng"/>
              <a:t>does not</a:t>
            </a:r>
            <a:r>
              <a:rPr lang="en-GB"/>
              <a:t> work</a:t>
            </a:r>
            <a:endParaRPr/>
          </a:p>
        </p:txBody>
      </p:sp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8839199" cy="28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flashcards</a:t>
            </a:r>
            <a:endParaRPr/>
          </a:p>
        </p:txBody>
      </p:sp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950"/>
            <a:ext cx="8839198" cy="309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flashcards</a:t>
            </a:r>
            <a:endParaRPr/>
          </a:p>
        </p:txBody>
      </p:sp>
      <p:pic>
        <p:nvPicPr>
          <p:cNvPr id="196" name="Google Shape;1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950"/>
            <a:ext cx="8839202" cy="204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leitner system</a:t>
            </a:r>
            <a:endParaRPr/>
          </a:p>
        </p:txBody>
      </p:sp>
      <p:pic>
        <p:nvPicPr>
          <p:cNvPr id="202" name="Google Shape;2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863" y="1185675"/>
            <a:ext cx="6766269" cy="37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Memory clock</a:t>
            </a:r>
            <a:endParaRPr/>
          </a:p>
        </p:txBody>
      </p:sp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950"/>
            <a:ext cx="8839201" cy="344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Dual coding</a:t>
            </a:r>
            <a:endParaRPr/>
          </a:p>
        </p:txBody>
      </p:sp>
      <p:pic>
        <p:nvPicPr>
          <p:cNvPr id="214" name="Google Shape;2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950"/>
            <a:ext cx="8528177" cy="37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On-screen Show (16:9)</PresentationFormat>
  <Paragraphs>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Amatic SC</vt:lpstr>
      <vt:lpstr>Arial</vt:lpstr>
      <vt:lpstr>Source Code Pro</vt:lpstr>
      <vt:lpstr>Beach Day</vt:lpstr>
      <vt:lpstr>How do you revise?</vt:lpstr>
      <vt:lpstr>PowerPoint Presentation</vt:lpstr>
      <vt:lpstr>What are the best ways to revise? </vt:lpstr>
      <vt:lpstr>What we know does not work</vt:lpstr>
      <vt:lpstr>flashcards</vt:lpstr>
      <vt:lpstr>flashcards</vt:lpstr>
      <vt:lpstr>The leitner system</vt:lpstr>
      <vt:lpstr>Memory clock</vt:lpstr>
      <vt:lpstr>Dual coding</vt:lpstr>
      <vt:lpstr>Retrieval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Stacey Sellick</dc:creator>
  <cp:lastModifiedBy>Stacey Sellick</cp:lastModifiedBy>
  <cp:revision>1</cp:revision>
  <dcterms:modified xsi:type="dcterms:W3CDTF">2024-10-16T08:49:44Z</dcterms:modified>
</cp:coreProperties>
</file>